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5" r:id="rId5"/>
    <p:sldId id="296" r:id="rId6"/>
    <p:sldId id="317" r:id="rId7"/>
    <p:sldId id="306" r:id="rId8"/>
    <p:sldId id="315" r:id="rId9"/>
    <p:sldId id="311" r:id="rId10"/>
    <p:sldId id="316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68D2"/>
    <a:srgbClr val="5035B5"/>
    <a:srgbClr val="BE69ED"/>
    <a:srgbClr val="8D19CD"/>
    <a:srgbClr val="9D5CCE"/>
    <a:srgbClr val="A9D7D9"/>
    <a:srgbClr val="93D3D9"/>
    <a:srgbClr val="AAD6FF"/>
    <a:srgbClr val="B2C8CD"/>
    <a:srgbClr val="CCD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4879" autoAdjust="0"/>
  </p:normalViewPr>
  <p:slideViewPr>
    <p:cSldViewPr snapToGrid="0">
      <p:cViewPr varScale="1">
        <p:scale>
          <a:sx n="107" d="100"/>
          <a:sy n="107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/>
                    </a:solidFill>
                    <a:latin typeface="Gill Sans Nova Light" panose="020B0302020104020203" pitchFamily="34" charset="0"/>
                    <a:ea typeface="+mn-ea"/>
                    <a:cs typeface="Gill Sans Light" panose="020B0302020104020203" pitchFamily="3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9C-4A65-A8F3-E9D1E444F6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/>
                    </a:solidFill>
                    <a:latin typeface="Gill Sans Nova Light" panose="020B0302020104020203" pitchFamily="34" charset="0"/>
                    <a:ea typeface="+mn-ea"/>
                    <a:cs typeface="Gill Sans Light" panose="020B0302020104020203" pitchFamily="3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9C-4A65-A8F3-E9D1E444F6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/>
                    </a:solidFill>
                    <a:latin typeface="Gill Sans Nova Light" panose="020B0302020104020203" pitchFamily="34" charset="0"/>
                    <a:ea typeface="+mn-ea"/>
                    <a:cs typeface="Gill Sans Light" panose="020B0302020104020203" pitchFamily="3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9C-4A65-A8F3-E9D1E444F6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Gill Sans Nova Light" panose="020B0302020104020203" pitchFamily="34" charset="0"/>
                <a:ea typeface="+mn-ea"/>
                <a:cs typeface="Gill Sans Light" panose="020B0302020104020203" pitchFamily="34" charset="-79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Gill Sans Nova Light" panose="020B0302020104020203" pitchFamily="34" charset="0"/>
                <a:ea typeface="+mn-ea"/>
                <a:cs typeface="Gill Sans Light" panose="020B0302020104020203" pitchFamily="34" charset="-79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3"/>
              </a:solidFill>
              <a:latin typeface="Gill Sans Nova Light" panose="020B0302020104020203" pitchFamily="34" charset="0"/>
              <a:ea typeface="+mn-ea"/>
              <a:cs typeface="Gill Sans Light" panose="020B0302020104020203" pitchFamily="34" charset="-79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DF1ABFB3-B399-406F-91BD-DCDF9A38526B}">
      <dgm:prSet phldrT="[Text]"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1600" b="0" i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Deploy strategic networks with compelling e-business needs</a:t>
          </a:r>
        </a:p>
      </dgm:t>
    </dgm:pt>
    <dgm:pt modelId="{78CB0E27-958C-4066-A189-8B36505E8204}" type="parTrans" cxnId="{15319551-A9EA-462E-845B-E5251E84291F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70E4A1D3-514E-4327-991D-5CC9C6B41885}" type="sibTrans" cxnId="{15319551-A9EA-462E-845B-E5251E84291F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58FF46FB-368D-4E9C-A650-0513B8879DA8}">
      <dgm:prSet phldr="0"/>
      <dgm:spPr/>
      <dgm:t>
        <a:bodyPr rtlCol="0"/>
        <a:lstStyle>
          <a:defPPr>
            <a:defRPr lang="en-GB"/>
          </a:defPPr>
        </a:lstStyle>
        <a:p>
          <a:pPr rtl="0">
            <a:defRPr lang="en-GB" b="1"/>
          </a:pPr>
          <a:endParaRPr lang="en-GB" b="0" dirty="0">
            <a:solidFill>
              <a:schemeClr val="accent3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11DFA284-5E99-474D-BF05-364A45269DC7}" type="parTrans" cxnId="{C5645B39-CB65-4A0A-B369-E455C3B827C3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CFA40740-0682-470C-AD5A-CFF53CD12BD2}" type="sibTrans" cxnId="{C5645B39-CB65-4A0A-B369-E455C3B827C3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9A875394-CA1E-4432-AEEB-9054FCFF5E0E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1600" b="0" i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Synergise scalable e-commerce</a:t>
          </a:r>
        </a:p>
      </dgm:t>
    </dgm:pt>
    <dgm:pt modelId="{FCC92BDD-6EA3-421D-9DA8-7D3A12D003B6}" type="parTrans" cxnId="{B659504B-18E4-4D89-A17C-34ABB280AE52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0314452B-82A0-42F4-9551-DF00CFFC3580}" type="sibTrans" cxnId="{B659504B-18E4-4D89-A17C-34ABB280AE52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D05E1923-5021-40F7-B4EF-E582E23A699D}">
      <dgm:prSet phldr="0"/>
      <dgm:spPr/>
      <dgm:t>
        <a:bodyPr rtlCol="0"/>
        <a:lstStyle>
          <a:defPPr>
            <a:defRPr lang="en-GB"/>
          </a:defPPr>
        </a:lstStyle>
        <a:p>
          <a:pPr rtl="0">
            <a:defRPr lang="en-GB" b="1"/>
          </a:pPr>
          <a:r>
            <a:rPr lang="en-GB" b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 20XX</a:t>
          </a:r>
        </a:p>
      </dgm:t>
    </dgm:pt>
    <dgm:pt modelId="{FD6C5CD2-9CED-4BE6-89CD-A5A5CCE63B3E}" type="parTrans" cxnId="{72C4D6D9-419A-42C1-A76D-84599F65BB0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F020958C-EF86-4274-85F9-318F2792F7B6}" type="sibTrans" cxnId="{72C4D6D9-419A-42C1-A76D-84599F65BB0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579089A8-5362-4BA4-9163-D19228C1808F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1600" b="0" i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Disseminate standardised metrics</a:t>
          </a:r>
        </a:p>
      </dgm:t>
    </dgm:pt>
    <dgm:pt modelId="{FB2DEB6E-B29F-4E51-960A-23ECC62EBF38}" type="parTrans" cxnId="{4876CF51-F110-4E25-8FD4-08D25B4B0AB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1C5328B1-AC18-4CF7-A034-BB0592F4A2A1}" type="sibTrans" cxnId="{4876CF51-F110-4E25-8FD4-08D25B4B0AB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FA8F44BD-C8C7-462C-9756-1EC498E86842}">
      <dgm:prSet phldr="0"/>
      <dgm:spPr/>
      <dgm:t>
        <a:bodyPr rtlCol="0"/>
        <a:lstStyle>
          <a:defPPr>
            <a:defRPr lang="en-GB"/>
          </a:defPPr>
        </a:lstStyle>
        <a:p>
          <a:pPr rtl="0">
            <a:defRPr lang="en-GB" b="1"/>
          </a:pPr>
          <a:r>
            <a:rPr lang="en-GB" b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Jan 20XX</a:t>
          </a:r>
        </a:p>
      </dgm:t>
    </dgm:pt>
    <dgm:pt modelId="{F47063EE-4B58-4EDE-A4F2-A4BD81B82F21}" type="parTrans" cxnId="{0D51BD2E-4619-469B-B233-EBAC3D4D0BA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C8A9736-03DA-4B1C-A590-10B4AD89452B}" type="sibTrans" cxnId="{0D51BD2E-4619-469B-B233-EBAC3D4D0BA6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EFEB4D61-3A9C-4140-977F-3C3F5C9EE9D1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1600" b="0" i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Coordinate e-business applications</a:t>
          </a:r>
        </a:p>
      </dgm:t>
    </dgm:pt>
    <dgm:pt modelId="{57D352E4-0431-4F68-B8F1-61BFA34799AA}" type="parTrans" cxnId="{1B32EF2C-9DB5-4504-A9DA-B4956CC0020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0ECC32B6-1E7C-4AA4-9DBF-D69B7C5E64A9}" type="sibTrans" cxnId="{1B32EF2C-9DB5-4504-A9DA-B4956CC00208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BAB5E6F-A65E-41DB-A296-0818B0E49F7C}">
      <dgm:prSet phldr="0"/>
      <dgm:spPr/>
      <dgm:t>
        <a:bodyPr rtlCol="0"/>
        <a:lstStyle>
          <a:defPPr>
            <a:defRPr lang="en-GB"/>
          </a:defPPr>
        </a:lstStyle>
        <a:p>
          <a:pPr rtl="0">
            <a:defRPr lang="en-GB" b="1"/>
          </a:pPr>
          <a:r>
            <a:rPr lang="en-GB" b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Mar 20XX</a:t>
          </a:r>
        </a:p>
      </dgm:t>
    </dgm:pt>
    <dgm:pt modelId="{886842C6-3EFC-4BE7-B417-415595758830}" type="parTrans" cxnId="{66B49C6C-FAFD-47B4-BF22-05A295C23D4E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B407F4C3-8FC9-4E91-A0EC-6B33713CC9A5}" type="sibTrans" cxnId="{66B49C6C-FAFD-47B4-BF22-05A295C23D4E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332BC85C-1CF3-4F8F-ACB7-5B6D53744AE1}">
      <dgm:prSet phldr="0" custT="1"/>
      <dgm:spPr/>
      <dgm:t>
        <a:bodyPr rtlCol="0"/>
        <a:lstStyle>
          <a:defPPr>
            <a:defRPr lang="en-GB"/>
          </a:defPPr>
        </a:lstStyle>
        <a:p>
          <a:pPr rtl="0"/>
          <a:r>
            <a:rPr lang="en-GB" sz="1600" b="0" i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Foster holistically superior methodologies</a:t>
          </a:r>
        </a:p>
      </dgm:t>
    </dgm:pt>
    <dgm:pt modelId="{99F218FD-90FE-450E-A368-B3E3677E74E8}" type="parTrans" cxnId="{2617C475-F537-46A6-ADE1-4EB764853601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D1CC686-B05C-4470-A959-236CC9C8BB70}" type="sibTrans" cxnId="{2617C475-F537-46A6-ADE1-4EB764853601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8B9AF88A-E1F7-4D3A-905F-87228D6A8655}">
      <dgm:prSet phldr="0"/>
      <dgm:spPr/>
      <dgm:t>
        <a:bodyPr rtlCol="0"/>
        <a:lstStyle>
          <a:defPPr>
            <a:defRPr lang="en-GB"/>
          </a:defPPr>
        </a:lstStyle>
        <a:p>
          <a:pPr rtl="0">
            <a:defRPr lang="en-GB" b="1"/>
          </a:pPr>
          <a:r>
            <a:rPr lang="en-GB" b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May 20XX</a:t>
          </a:r>
        </a:p>
      </dgm:t>
    </dgm:pt>
    <dgm:pt modelId="{933A8FED-7B84-4ED0-B6AA-2EE26A89B8EA}" type="parTrans" cxnId="{E1474FF3-8E3C-4B30-985C-CE88BA0FE324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F11DD6EC-352C-4A0E-84AA-FEBE2F06BCF9}" type="sibTrans" cxnId="{E1474FF3-8E3C-4B30-985C-CE88BA0FE324}">
      <dgm:prSet/>
      <dgm:spPr/>
      <dgm:t>
        <a:bodyPr rtlCol="0"/>
        <a:lstStyle>
          <a:defPPr>
            <a:defRPr lang="en-GB"/>
          </a:defPPr>
        </a:lstStyle>
        <a:p>
          <a:pPr rtl="0"/>
          <a:endParaRPr lang="en-GB"/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2617C475-F537-46A6-ADE1-4EB764853601}" srcId="{8BAB5E6F-A65E-41DB-A296-0818B0E49F7C}" destId="{332BC85C-1CF3-4F8F-ACB7-5B6D53744AE1}" srcOrd="0" destOrd="0" parTransId="{99F218FD-90FE-450E-A368-B3E3677E74E8}" sibTransId="{8D1CC686-B05C-4470-A959-236CC9C8BB70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DF6168D4-4FC3-42E4-8DAA-85BA8A678933}" type="presOf" srcId="{332BC85C-1CF3-4F8F-ACB7-5B6D53744AE1}" destId="{08CB2D5A-F46A-4E0E-9575-15F31D04AAC6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102425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51490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rgbClr val="4F594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78608" y="409621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46157" y="677170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Synergise scalable e-commerce</a:t>
          </a:r>
        </a:p>
      </dsp:txBody>
      <dsp:txXfrm>
        <a:off x="346157" y="677170"/>
        <a:ext cx="2838997" cy="982560"/>
      </dsp:txXfrm>
    </dsp:sp>
    <dsp:sp modelId="{8E3FB235-DF38-476B-9A0E-B1E583D50944}">
      <dsp:nvSpPr>
        <dsp:cNvPr id="0" name=""/>
        <dsp:cNvSpPr/>
      </dsp:nvSpPr>
      <dsp:spPr>
        <a:xfrm>
          <a:off x="346157" y="331946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en-GB" b="1"/>
          </a:pPr>
          <a:endParaRPr lang="en-GB" sz="2000" b="0" kern="1200" dirty="0">
            <a:solidFill>
              <a:schemeClr val="accent3"/>
            </a:solidFill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346157" y="331946"/>
        <a:ext cx="2838997" cy="345224"/>
      </dsp:txXfrm>
    </dsp:sp>
    <dsp:sp modelId="{9AA05CE5-209F-4AD9-BE2C-2A69F76DA8F4}">
      <dsp:nvSpPr>
        <dsp:cNvPr id="0" name=""/>
        <dsp:cNvSpPr/>
      </dsp:nvSpPr>
      <dsp:spPr>
        <a:xfrm>
          <a:off x="173545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41953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756541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1783659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051208" y="1659731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rtlCol="0" anchor="b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Disseminate standardised metrics</a:t>
          </a:r>
        </a:p>
      </dsp:txBody>
      <dsp:txXfrm>
        <a:off x="2051208" y="1659731"/>
        <a:ext cx="2838997" cy="982560"/>
      </dsp:txXfrm>
    </dsp:sp>
    <dsp:sp modelId="{223C5207-4FA2-4A6C-8F43-20BD55767C99}">
      <dsp:nvSpPr>
        <dsp:cNvPr id="0" name=""/>
        <dsp:cNvSpPr/>
      </dsp:nvSpPr>
      <dsp:spPr>
        <a:xfrm>
          <a:off x="2051208" y="2642291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en-GB" b="1"/>
          </a:pPr>
          <a:r>
            <a:rPr lang="en-GB" sz="2000" b="0" kern="120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Nov 20XX</a:t>
          </a:r>
        </a:p>
      </dsp:txBody>
      <dsp:txXfrm>
        <a:off x="2051208" y="2642291"/>
        <a:ext cx="2838997" cy="345224"/>
      </dsp:txXfrm>
    </dsp:sp>
    <dsp:sp modelId="{4FE5EB5D-4CEF-4D0D-9394-0534E61844BE}">
      <dsp:nvSpPr>
        <dsp:cNvPr id="0" name=""/>
        <dsp:cNvSpPr/>
      </dsp:nvSpPr>
      <dsp:spPr>
        <a:xfrm>
          <a:off x="1878596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1847004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3461592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3488711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3756259" y="677170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Coordinate e-business applications</a:t>
          </a:r>
        </a:p>
      </dsp:txBody>
      <dsp:txXfrm>
        <a:off x="3756259" y="677170"/>
        <a:ext cx="2838997" cy="982560"/>
      </dsp:txXfrm>
    </dsp:sp>
    <dsp:sp modelId="{2D6C7916-1130-46A8-833B-A6278CBD2192}">
      <dsp:nvSpPr>
        <dsp:cNvPr id="0" name=""/>
        <dsp:cNvSpPr/>
      </dsp:nvSpPr>
      <dsp:spPr>
        <a:xfrm>
          <a:off x="3756259" y="331946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en-GB" b="1"/>
          </a:pPr>
          <a:r>
            <a:rPr lang="en-GB" sz="2000" b="0" kern="120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 Jan 20XX</a:t>
          </a:r>
        </a:p>
      </dsp:txBody>
      <dsp:txXfrm>
        <a:off x="3756259" y="331946"/>
        <a:ext cx="2838997" cy="345224"/>
      </dsp:txXfrm>
    </dsp:sp>
    <dsp:sp modelId="{4D953791-5C2F-4A75-A8F4-6ED7EAB5E015}">
      <dsp:nvSpPr>
        <dsp:cNvPr id="0" name=""/>
        <dsp:cNvSpPr/>
      </dsp:nvSpPr>
      <dsp:spPr>
        <a:xfrm>
          <a:off x="3583647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3552055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166643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193762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5461311" y="1659731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rtlCol="0" anchor="b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Foster holistically superior methodologies</a:t>
          </a:r>
        </a:p>
      </dsp:txBody>
      <dsp:txXfrm>
        <a:off x="5461311" y="1659731"/>
        <a:ext cx="2838997" cy="982560"/>
      </dsp:txXfrm>
    </dsp:sp>
    <dsp:sp modelId="{7C1E6B4A-59F7-4018-A403-E1CCAEE78BA1}">
      <dsp:nvSpPr>
        <dsp:cNvPr id="0" name=""/>
        <dsp:cNvSpPr/>
      </dsp:nvSpPr>
      <dsp:spPr>
        <a:xfrm>
          <a:off x="5461311" y="2642291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en-GB" b="1"/>
          </a:pPr>
          <a:r>
            <a:rPr lang="en-GB" sz="2000" b="0" kern="120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Mar 20XX</a:t>
          </a:r>
        </a:p>
      </dsp:txBody>
      <dsp:txXfrm>
        <a:off x="5461311" y="2642291"/>
        <a:ext cx="2838997" cy="345224"/>
      </dsp:txXfrm>
    </dsp:sp>
    <dsp:sp modelId="{A03C5372-D306-43AC-B406-6F8183849431}">
      <dsp:nvSpPr>
        <dsp:cNvPr id="0" name=""/>
        <dsp:cNvSpPr/>
      </dsp:nvSpPr>
      <dsp:spPr>
        <a:xfrm>
          <a:off x="5288699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257106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6871695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6898813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166362" y="677170"/>
          <a:ext cx="2838997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Deploy strategic networks with compelling e-business needs</a:t>
          </a:r>
        </a:p>
      </dsp:txBody>
      <dsp:txXfrm>
        <a:off x="7166362" y="677170"/>
        <a:ext cx="2838997" cy="982560"/>
      </dsp:txXfrm>
    </dsp:sp>
    <dsp:sp modelId="{3FA5D5AE-9CAE-4D19-9765-BCEE62095312}">
      <dsp:nvSpPr>
        <dsp:cNvPr id="0" name=""/>
        <dsp:cNvSpPr/>
      </dsp:nvSpPr>
      <dsp:spPr>
        <a:xfrm>
          <a:off x="7166362" y="331946"/>
          <a:ext cx="2838997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en-GB" b="1"/>
          </a:pPr>
          <a:r>
            <a:rPr lang="en-GB" sz="2000" b="0" kern="120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rPr>
            <a:t>May 20XX</a:t>
          </a:r>
        </a:p>
      </dsp:txBody>
      <dsp:txXfrm>
        <a:off x="7166362" y="331946"/>
        <a:ext cx="2838997" cy="345224"/>
      </dsp:txXfrm>
    </dsp:sp>
    <dsp:sp modelId="{FE6CA7EB-68EC-4E76-9051-08C4CF370101}">
      <dsp:nvSpPr>
        <dsp:cNvPr id="0" name=""/>
        <dsp:cNvSpPr/>
      </dsp:nvSpPr>
      <dsp:spPr>
        <a:xfrm>
          <a:off x="6993750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6962158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2A5AE42-7DC1-8140-9B13-146984FDEF22}" type="datetimeFigureOut">
              <a:rPr lang="en-GB" smtClean="0"/>
              <a:t>28/05/2024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17369B77-94AB-0344-9EBF-9DB9EE8D3A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E8F75F72-8950-AF4F-9381-1D26FB547EA1}" type="datetimeFigureOut">
              <a:rPr lang="en-GB" smtClean="0"/>
              <a:t>28/05/2024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75476F-A808-1F46-A368-07984F6DA2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1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3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en-GB" sz="46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GB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en-GB" sz="2400"/>
            </a:lvl1pPr>
            <a:lvl2pPr marL="228600">
              <a:buClr>
                <a:srgbClr val="73292A"/>
              </a:buClr>
              <a:defRPr lang="en-GB" sz="2000"/>
            </a:lvl2pPr>
            <a:lvl3pPr marL="685800">
              <a:buClr>
                <a:srgbClr val="73292A"/>
              </a:buClr>
              <a:defRPr lang="en-GB" sz="1800"/>
            </a:lvl3pPr>
            <a:lvl4pPr marL="1143000">
              <a:buClr>
                <a:srgbClr val="73292A"/>
              </a:buClr>
              <a:defRPr lang="en-GB" sz="1600"/>
            </a:lvl4pPr>
            <a:lvl5pPr marL="1600200">
              <a:buClr>
                <a:srgbClr val="73292A"/>
              </a:buClr>
              <a:defRPr lang="en-GB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en-GB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accent3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en-GB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100 day in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241800"/>
            <a:ext cx="2999232" cy="438912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 sz="2800" dirty="0" err="1">
                <a:latin typeface="Bell MT" panose="02020503060305020303" pitchFamily="18" charset="0"/>
              </a:rPr>
              <a:t>Trương</a:t>
            </a:r>
            <a:r>
              <a:rPr lang="en-GB" sz="2800" dirty="0">
                <a:latin typeface="Bell MT" panose="02020503060305020303" pitchFamily="18" charset="0"/>
              </a:rPr>
              <a:t> </a:t>
            </a:r>
            <a:r>
              <a:rPr lang="en-GB" sz="2800" dirty="0" err="1">
                <a:latin typeface="Bell MT" panose="02020503060305020303" pitchFamily="18" charset="0"/>
              </a:rPr>
              <a:t>Kiến</a:t>
            </a:r>
            <a:r>
              <a:rPr lang="en-GB" sz="2800" dirty="0">
                <a:latin typeface="Bell MT" panose="02020503060305020303" pitchFamily="18" charset="0"/>
              </a:rPr>
              <a:t> Văn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26F39-BF97-75E4-E135-EC8734B05A8A}"/>
              </a:ext>
            </a:extLst>
          </p:cNvPr>
          <p:cNvSpPr txBox="1"/>
          <p:nvPr/>
        </p:nvSpPr>
        <p:spPr>
          <a:xfrm>
            <a:off x="4830708" y="4848550"/>
            <a:ext cx="289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456735" y="539272"/>
            <a:ext cx="1484986" cy="2641280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chemeClr val="accent3"/>
                </a:solidFill>
                <a:latin typeface="Baskerville Old Face" panose="02020602080505020303" pitchFamily="18" charset="77"/>
              </a:rPr>
              <a:t>Bài</a:t>
            </a:r>
            <a:r>
              <a:rPr lang="en-GB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 1: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7028858" y="4865437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345398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2800" dirty="0" err="1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Giới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thiệu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:</a:t>
            </a:r>
          </a:p>
          <a:p>
            <a:pPr rtl="0"/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1.lệnh print (in)</a:t>
            </a:r>
          </a:p>
          <a:p>
            <a:pPr rtl="0"/>
            <a:r>
              <a:rPr lang="en-GB" sz="2800" dirty="0" err="1">
                <a:latin typeface="Bell MT" panose="02020503060305020303" pitchFamily="18" charset="0"/>
                <a:cs typeface="Calibri"/>
              </a:rPr>
              <a:t>Cách</a:t>
            </a:r>
            <a:r>
              <a:rPr lang="en-GB" sz="2800" dirty="0"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latin typeface="Bell MT" panose="02020503060305020303" pitchFamily="18" charset="0"/>
                <a:cs typeface="Calibri"/>
              </a:rPr>
              <a:t>sử</a:t>
            </a:r>
            <a:r>
              <a:rPr lang="en-GB" sz="2800" dirty="0"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latin typeface="Bell MT" panose="02020503060305020303" pitchFamily="18" charset="0"/>
                <a:cs typeface="Calibri"/>
              </a:rPr>
              <a:t>dụng</a:t>
            </a:r>
            <a:r>
              <a:rPr lang="en-GB" sz="2800" dirty="0"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latin typeface="Bell MT" panose="02020503060305020303" pitchFamily="18" charset="0"/>
                <a:cs typeface="Calibri"/>
              </a:rPr>
              <a:t>lệnh</a:t>
            </a:r>
            <a:r>
              <a:rPr lang="en-GB" sz="2800" dirty="0">
                <a:latin typeface="Bell MT" panose="02020503060305020303" pitchFamily="18" charset="0"/>
                <a:cs typeface="Calibri"/>
              </a:rPr>
              <a:t> print:</a:t>
            </a:r>
          </a:p>
          <a:p>
            <a:pPr rtl="0"/>
            <a:r>
              <a:rPr lang="en-GB" sz="2800" dirty="0">
                <a:latin typeface="Bell MT" panose="02020503060305020303" pitchFamily="18" charset="0"/>
                <a:cs typeface="Calibri"/>
              </a:rPr>
              <a:t>p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rint(“</a:t>
            </a:r>
            <a:r>
              <a:rPr lang="en-GB" sz="2800" dirty="0" err="1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chữ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cần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 </a:t>
            </a:r>
            <a:r>
              <a:rPr lang="en-GB" sz="2800" dirty="0" err="1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điền</a:t>
            </a:r>
            <a:r>
              <a:rPr lang="en-GB" sz="2800" dirty="0">
                <a:latin typeface="Bell MT" panose="02020503060305020303" pitchFamily="18" charset="0"/>
                <a:cs typeface="Calibri"/>
              </a:rPr>
              <a:t>”</a:t>
            </a:r>
            <a:r>
              <a:rPr lang="en-GB" sz="2800" dirty="0">
                <a:solidFill>
                  <a:schemeClr val="accent3"/>
                </a:solidFill>
                <a:latin typeface="Bell MT" panose="02020503060305020303" pitchFamily="18" charset="0"/>
                <a:cs typeface="Calibri"/>
              </a:rPr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A46D3-6C79-92A3-8638-9E787A500C1D}"/>
              </a:ext>
            </a:extLst>
          </p:cNvPr>
          <p:cNvSpPr txBox="1"/>
          <p:nvPr/>
        </p:nvSpPr>
        <p:spPr>
          <a:xfrm flipV="1">
            <a:off x="13434987" y="2343801"/>
            <a:ext cx="25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dirty="0"/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B3185B-781B-0BEA-32EA-7BAA2DFF5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4870"/>
            <a:ext cx="6184313" cy="302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7AB2FE-83F7-014B-5A95-844EE49CD950}"/>
              </a:ext>
            </a:extLst>
          </p:cNvPr>
          <p:cNvSpPr/>
          <p:nvPr/>
        </p:nvSpPr>
        <p:spPr>
          <a:xfrm rot="185961">
            <a:off x="4166223" y="3661818"/>
            <a:ext cx="3943043" cy="40144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322C34-5912-34B0-96C4-61913AA48CE7}"/>
              </a:ext>
            </a:extLst>
          </p:cNvPr>
          <p:cNvSpPr/>
          <p:nvPr/>
        </p:nvSpPr>
        <p:spPr>
          <a:xfrm>
            <a:off x="8105944" y="3165759"/>
            <a:ext cx="3599185" cy="27562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7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DD8E7E-D495-6813-E516-CB2DCE2C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Bell MT" panose="02020503060305020303" pitchFamily="18" charset="0"/>
              </a:rPr>
              <a:t>Bài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tập</a:t>
            </a:r>
            <a:r>
              <a:rPr lang="en-GB" dirty="0">
                <a:latin typeface="Bell MT" panose="02020503060305020303" pitchFamily="18" charset="0"/>
              </a:rPr>
              <a:t>: </a:t>
            </a:r>
            <a:r>
              <a:rPr lang="en-GB" dirty="0" err="1">
                <a:latin typeface="Bell MT" panose="02020503060305020303" pitchFamily="18" charset="0"/>
              </a:rPr>
              <a:t>Các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bạn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hãy</a:t>
            </a:r>
            <a:r>
              <a:rPr lang="en-GB" dirty="0">
                <a:latin typeface="Bell MT" panose="02020503060305020303" pitchFamily="18" charset="0"/>
              </a:rPr>
              <a:t> (print) in </a:t>
            </a:r>
            <a:r>
              <a:rPr lang="en-GB" dirty="0" err="1">
                <a:latin typeface="Bell MT" panose="02020503060305020303" pitchFamily="18" charset="0"/>
              </a:rPr>
              <a:t>ra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chữ</a:t>
            </a:r>
            <a:r>
              <a:rPr lang="en-GB" dirty="0">
                <a:latin typeface="Bell MT" panose="02020503060305020303" pitchFamily="18" charset="0"/>
              </a:rPr>
              <a:t>  “hello”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877912-2F82-308C-CFFC-C13DFF7C2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Bell MT" panose="02020503060305020303" pitchFamily="18" charset="0"/>
              </a:rPr>
              <a:t>Chúc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các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bạn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làm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thành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công</a:t>
            </a:r>
            <a:r>
              <a:rPr lang="en-GB" dirty="0">
                <a:latin typeface="Bell MT" panose="02020503060305020303" pitchFamily="18" charset="0"/>
              </a:rPr>
              <a:t>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52D7B-516D-13AC-4781-A900E5CA54E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E3B2-182E-A6B5-C605-9D9E499E21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smtClean="0"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6483E-3905-7D70-45E6-D9E3ACB7D724}"/>
              </a:ext>
            </a:extLst>
          </p:cNvPr>
          <p:cNvSpPr txBox="1"/>
          <p:nvPr/>
        </p:nvSpPr>
        <p:spPr>
          <a:xfrm>
            <a:off x="237893" y="4366837"/>
            <a:ext cx="11711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>
                <a:latin typeface="Bell MT" panose="02020503060305020303" pitchFamily="18" charset="0"/>
              </a:rPr>
              <a:t>Mình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sẽ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dừng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lại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để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các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bạn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làm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bài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này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nhé</a:t>
            </a:r>
            <a:r>
              <a:rPr lang="en-GB" sz="4800" dirty="0">
                <a:latin typeface="Bell MT" panose="02020503060305020303" pitchFamily="18" charset="0"/>
              </a:rPr>
              <a:t>! 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1750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4800" dirty="0" err="1">
                <a:latin typeface="Bell MT" panose="02020503060305020303" pitchFamily="18" charset="0"/>
              </a:rPr>
              <a:t>Các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lỗi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sai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thường</a:t>
            </a:r>
            <a:r>
              <a:rPr lang="en-GB" sz="4800" dirty="0">
                <a:latin typeface="Bell MT" panose="02020503060305020303" pitchFamily="18" charset="0"/>
              </a:rPr>
              <a:t> </a:t>
            </a:r>
            <a:r>
              <a:rPr lang="en-GB" sz="4800" dirty="0" err="1">
                <a:latin typeface="Bell MT" panose="02020503060305020303" pitchFamily="18" charset="0"/>
              </a:rPr>
              <a:t>gặp</a:t>
            </a:r>
            <a:r>
              <a:rPr lang="en-GB" sz="4800" dirty="0">
                <a:latin typeface="Bell MT" panose="02020503060305020303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457200" indent="-457200" rtl="0">
              <a:buAutoNum type="arabicPeriod"/>
            </a:pPr>
            <a:r>
              <a:rPr lang="en-GB" dirty="0" err="1">
                <a:latin typeface="Bell MT" panose="02020503060305020303" pitchFamily="18" charset="0"/>
              </a:rPr>
              <a:t>Quên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đặt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dấu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nháy</a:t>
            </a:r>
            <a:r>
              <a:rPr lang="en-GB" dirty="0">
                <a:latin typeface="Bell MT" panose="02020503060305020303" pitchFamily="18" charset="0"/>
              </a:rPr>
              <a:t>( “ ).</a:t>
            </a:r>
          </a:p>
          <a:p>
            <a:pPr rtl="0"/>
            <a:r>
              <a:rPr lang="en-GB" dirty="0">
                <a:latin typeface="Bell MT" panose="02020503060305020303" pitchFamily="18" charset="0"/>
              </a:rPr>
              <a:t>2. </a:t>
            </a:r>
            <a:r>
              <a:rPr lang="en-GB" dirty="0" err="1">
                <a:latin typeface="Bell MT" panose="02020503060305020303" pitchFamily="18" charset="0"/>
              </a:rPr>
              <a:t>Quên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đặt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dấu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ngoặc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đơn</a:t>
            </a:r>
            <a:r>
              <a:rPr lang="en-GB" dirty="0">
                <a:latin typeface="Bell MT" panose="02020503060305020303" pitchFamily="18" charset="0"/>
              </a:rPr>
              <a:t> </a:t>
            </a:r>
          </a:p>
          <a:p>
            <a:pPr rtl="0"/>
            <a:r>
              <a:rPr lang="en-GB" dirty="0">
                <a:latin typeface="Bell MT" panose="02020503060305020303" pitchFamily="18" charset="0"/>
              </a:rPr>
              <a:t>3.viết </a:t>
            </a:r>
            <a:r>
              <a:rPr lang="en-GB" dirty="0" err="1">
                <a:latin typeface="Bell MT" panose="02020503060305020303" pitchFamily="18" charset="0"/>
              </a:rPr>
              <a:t>hoa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các</a:t>
            </a:r>
            <a:r>
              <a:rPr lang="en-GB" dirty="0">
                <a:latin typeface="Bell MT" panose="02020503060305020303" pitchFamily="18" charset="0"/>
              </a:rPr>
              <a:t> </a:t>
            </a:r>
            <a:r>
              <a:rPr lang="en-GB" dirty="0" err="1">
                <a:latin typeface="Bell MT" panose="02020503060305020303" pitchFamily="18" charset="0"/>
              </a:rPr>
              <a:t>lệnh</a:t>
            </a:r>
            <a:endParaRPr lang="en-GB" dirty="0">
              <a:latin typeface="Bell MT" panose="02020503060305020303" pitchFamily="18" charset="0"/>
            </a:endParaRPr>
          </a:p>
          <a:p>
            <a:pPr rtl="0"/>
            <a:r>
              <a:rPr lang="en-GB" dirty="0">
                <a:latin typeface="Bell MT" panose="02020503060305020303" pitchFamily="18" charset="0"/>
              </a:rPr>
              <a:t>4.khoảng </a:t>
            </a:r>
            <a:r>
              <a:rPr lang="en-GB" dirty="0" err="1">
                <a:latin typeface="Bell MT" panose="02020503060305020303" pitchFamily="18" charset="0"/>
              </a:rPr>
              <a:t>cách</a:t>
            </a:r>
            <a:endParaRPr lang="en-GB" dirty="0">
              <a:latin typeface="Bell MT" panose="02020503060305020303" pitchFamily="18" charset="0"/>
            </a:endParaRPr>
          </a:p>
          <a:p>
            <a:pPr rtl="0"/>
            <a:r>
              <a:rPr lang="en-GB" dirty="0">
                <a:latin typeface="Bell MT" panose="02020503060305020303" pitchFamily="18" charset="0"/>
              </a:rPr>
              <a:t>5…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B0239-9351-FB85-4282-C21AF865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29" y="2308370"/>
            <a:ext cx="2975146" cy="983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4630D-EFFA-B9FB-CA0D-A9E81F42D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485" y="2933694"/>
            <a:ext cx="3679903" cy="732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74B18-04FC-E93D-5471-E43AF0EDD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224" y="3468673"/>
            <a:ext cx="3155050" cy="1240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E0602-8C61-5B78-DBA4-810DF1408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728" y="3840756"/>
            <a:ext cx="3395920" cy="14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7959-7D1F-FBB7-5094-077151794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114300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100 day in python</a:t>
            </a:r>
          </a:p>
        </p:txBody>
      </p:sp>
      <p:graphicFrame>
        <p:nvGraphicFramePr>
          <p:cNvPr id="7" name="Diagram 2" descr="Timeline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36909020"/>
              </p:ext>
            </p:extLst>
          </p:nvPr>
        </p:nvGraphicFramePr>
        <p:xfrm>
          <a:off x="0" y="2614613"/>
          <a:ext cx="10242550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9B9735D-8E7B-655A-04FC-3974C3262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68108"/>
            <a:ext cx="12192000" cy="622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1A84D-930C-2E0A-9F9F-A6C385DDA659}"/>
              </a:ext>
            </a:extLst>
          </p:cNvPr>
          <p:cNvSpPr txBox="1"/>
          <p:nvPr/>
        </p:nvSpPr>
        <p:spPr>
          <a:xfrm>
            <a:off x="0" y="5507767"/>
            <a:ext cx="1232453" cy="120032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err="1">
                <a:latin typeface="Bell MT" panose="02020503060305020303" pitchFamily="18" charset="0"/>
              </a:rPr>
              <a:t>Bạn</a:t>
            </a:r>
            <a:r>
              <a:rPr lang="en-GB" sz="2400" dirty="0">
                <a:latin typeface="Bell MT" panose="02020503060305020303" pitchFamily="18" charset="0"/>
              </a:rPr>
              <a:t> </a:t>
            </a:r>
            <a:r>
              <a:rPr lang="en-GB" sz="2400" dirty="0" err="1">
                <a:latin typeface="Bell MT" panose="02020503060305020303" pitchFamily="18" charset="0"/>
              </a:rPr>
              <a:t>đang</a:t>
            </a:r>
            <a:r>
              <a:rPr lang="en-GB" sz="2400" dirty="0">
                <a:latin typeface="Bell MT" panose="02020503060305020303" pitchFamily="18" charset="0"/>
              </a:rPr>
              <a:t> ở </a:t>
            </a:r>
            <a:r>
              <a:rPr lang="en-GB" sz="2400" dirty="0" err="1">
                <a:latin typeface="Bell MT" panose="02020503060305020303" pitchFamily="18" charset="0"/>
              </a:rPr>
              <a:t>đây</a:t>
            </a:r>
            <a:endParaRPr lang="en-GB" sz="2400" dirty="0">
              <a:latin typeface="Bell MT" panose="02020503060305020303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B3E3A9-B4BB-0CCE-0086-366908931ED3}"/>
              </a:ext>
            </a:extLst>
          </p:cNvPr>
          <p:cNvSpPr/>
          <p:nvPr/>
        </p:nvSpPr>
        <p:spPr>
          <a:xfrm rot="20090133">
            <a:off x="1248995" y="5232210"/>
            <a:ext cx="667910" cy="3021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E0CD4495-F4DE-619D-FD7A-FBCEB41CF9B5}"/>
              </a:ext>
            </a:extLst>
          </p:cNvPr>
          <p:cNvSpPr/>
          <p:nvPr/>
        </p:nvSpPr>
        <p:spPr>
          <a:xfrm rot="4496319">
            <a:off x="1231104" y="4621339"/>
            <a:ext cx="703690" cy="422310"/>
          </a:xfrm>
          <a:prstGeom prst="teardrop">
            <a:avLst>
              <a:gd name="adj" fmla="val 116898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CEAC48-9F68-635E-A732-FED12EAD875D}"/>
              </a:ext>
            </a:extLst>
          </p:cNvPr>
          <p:cNvSpPr/>
          <p:nvPr/>
        </p:nvSpPr>
        <p:spPr>
          <a:xfrm>
            <a:off x="1542356" y="4692821"/>
            <a:ext cx="138507" cy="27934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7FACDF-F146-3428-024D-2804813FEDA4}"/>
              </a:ext>
            </a:extLst>
          </p:cNvPr>
          <p:cNvSpPr/>
          <p:nvPr/>
        </p:nvSpPr>
        <p:spPr>
          <a:xfrm>
            <a:off x="1926588" y="5085278"/>
            <a:ext cx="45719" cy="146967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C4273-5570-86E8-7619-BEAA968651D2}"/>
              </a:ext>
            </a:extLst>
          </p:cNvPr>
          <p:cNvCxnSpPr/>
          <p:nvPr/>
        </p:nvCxnSpPr>
        <p:spPr>
          <a:xfrm>
            <a:off x="1820356" y="4260513"/>
            <a:ext cx="620202" cy="5864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B398A2-9B4F-32B7-417C-584147DDF0EC}"/>
              </a:ext>
            </a:extLst>
          </p:cNvPr>
          <p:cNvCxnSpPr/>
          <p:nvPr/>
        </p:nvCxnSpPr>
        <p:spPr>
          <a:xfrm>
            <a:off x="3830803" y="3738144"/>
            <a:ext cx="71562" cy="90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AB1A7F-1962-0C2E-D3E3-0E486278A843}"/>
              </a:ext>
            </a:extLst>
          </p:cNvPr>
          <p:cNvCxnSpPr/>
          <p:nvPr/>
        </p:nvCxnSpPr>
        <p:spPr>
          <a:xfrm>
            <a:off x="6472995" y="4392677"/>
            <a:ext cx="0" cy="453225"/>
          </a:xfrm>
          <a:prstGeom prst="straightConnector1">
            <a:avLst/>
          </a:prstGeom>
          <a:ln>
            <a:solidFill>
              <a:srgbClr val="9D5C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265E2-8720-4323-EF05-45B930C407E8}"/>
              </a:ext>
            </a:extLst>
          </p:cNvPr>
          <p:cNvCxnSpPr/>
          <p:nvPr/>
        </p:nvCxnSpPr>
        <p:spPr>
          <a:xfrm>
            <a:off x="8359072" y="3731315"/>
            <a:ext cx="0" cy="1086057"/>
          </a:xfrm>
          <a:prstGeom prst="straightConnector1">
            <a:avLst/>
          </a:prstGeom>
          <a:ln>
            <a:solidFill>
              <a:srgbClr val="BE69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027046-8479-AE0F-3004-D3DAE8488387}"/>
              </a:ext>
            </a:extLst>
          </p:cNvPr>
          <p:cNvCxnSpPr/>
          <p:nvPr/>
        </p:nvCxnSpPr>
        <p:spPr>
          <a:xfrm flipH="1">
            <a:off x="10271836" y="4274344"/>
            <a:ext cx="36414" cy="623087"/>
          </a:xfrm>
          <a:prstGeom prst="straightConnector1">
            <a:avLst/>
          </a:prstGeom>
          <a:ln>
            <a:solidFill>
              <a:srgbClr val="A568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4516-A78C-D69C-2051-684BD2AB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90" y="334538"/>
            <a:ext cx="10169913" cy="1168646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 sz="2400" dirty="0" err="1"/>
              <a:t>Nếu</a:t>
            </a:r>
            <a:r>
              <a:rPr lang="en-GB" sz="2400" dirty="0"/>
              <a:t> </a:t>
            </a:r>
            <a:r>
              <a:rPr lang="en-GB" sz="2400" dirty="0" err="1"/>
              <a:t>bạn</a:t>
            </a:r>
            <a:r>
              <a:rPr lang="en-GB" sz="2400" dirty="0"/>
              <a:t> l</a:t>
            </a:r>
            <a:r>
              <a:rPr lang="vi-VN" sz="2400" dirty="0"/>
              <a:t>à sinh viên của khóa học này, bạn sẽ có quyền truy cập vào hơn 56 giờ nội dung video HD,</a:t>
            </a:r>
            <a:endParaRPr lang="en-GB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9DF05-D04B-F9CE-FC13-DEDFBD7A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6BD15-0727-BBF1-FBD8-0228EA23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 dirty="0"/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04E3C183-7D16-18CC-89F3-EFCB21A47EDD}"/>
              </a:ext>
            </a:extLst>
          </p:cNvPr>
          <p:cNvGraphicFramePr>
            <a:graphicFrameLocks noGrp="1"/>
          </p:cNvGraphicFramePr>
          <p:nvPr>
            <p:ph type="pic" sz="quarter" idx="4294967295"/>
            <p:extLst>
              <p:ext uri="{D42A27DB-BD31-4B8C-83A1-F6EECF244321}">
                <p14:modId xmlns:p14="http://schemas.microsoft.com/office/powerpoint/2010/main" val="2814849831"/>
              </p:ext>
            </p:extLst>
          </p:nvPr>
        </p:nvGraphicFramePr>
        <p:xfrm>
          <a:off x="0" y="1797050"/>
          <a:ext cx="2057400" cy="205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E503BEC-57BB-0FF2-4DCD-FDD3062F3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04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1" y="2011680"/>
            <a:ext cx="3555455" cy="2843784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sz="3200" dirty="0" err="1">
                <a:latin typeface="Bell MT" panose="02020503060305020303" pitchFamily="18" charset="0"/>
              </a:rPr>
              <a:t>Trương</a:t>
            </a:r>
            <a:r>
              <a:rPr lang="en-GB" sz="3200" dirty="0">
                <a:latin typeface="Bell MT" panose="02020503060305020303" pitchFamily="18" charset="0"/>
              </a:rPr>
              <a:t> </a:t>
            </a:r>
            <a:r>
              <a:rPr lang="en-GB" sz="3200" dirty="0" err="1">
                <a:latin typeface="Bell MT" panose="02020503060305020303" pitchFamily="18" charset="0"/>
              </a:rPr>
              <a:t>Kiến</a:t>
            </a:r>
            <a:r>
              <a:rPr lang="en-GB" sz="3200" dirty="0">
                <a:latin typeface="Bell MT" panose="02020503060305020303" pitchFamily="18" charset="0"/>
              </a:rPr>
              <a:t> Văn </a:t>
            </a:r>
          </a:p>
          <a:p>
            <a:pPr rtl="0"/>
            <a:r>
              <a:rPr lang="en-GB" sz="3200" dirty="0" err="1">
                <a:latin typeface="Bell MT" panose="02020503060305020303" pitchFamily="18" charset="0"/>
              </a:rPr>
              <a:t>Cảm</a:t>
            </a:r>
            <a:r>
              <a:rPr lang="en-GB" sz="3200" dirty="0">
                <a:latin typeface="Bell MT" panose="02020503060305020303" pitchFamily="18" charset="0"/>
              </a:rPr>
              <a:t> </a:t>
            </a:r>
            <a:r>
              <a:rPr lang="en-GB" sz="3200" dirty="0" err="1">
                <a:latin typeface="Bell MT" panose="02020503060305020303" pitchFamily="18" charset="0"/>
              </a:rPr>
              <a:t>ơn</a:t>
            </a:r>
            <a:r>
              <a:rPr lang="en-GB" sz="3200" dirty="0">
                <a:latin typeface="Bell MT" panose="02020503060305020303" pitchFamily="18" charset="0"/>
              </a:rPr>
              <a:t> </a:t>
            </a:r>
            <a:r>
              <a:rPr lang="en-GB" sz="3200" dirty="0" err="1">
                <a:latin typeface="Bell MT" panose="02020503060305020303" pitchFamily="18" charset="0"/>
              </a:rPr>
              <a:t>đã</a:t>
            </a:r>
            <a:r>
              <a:rPr lang="en-GB" sz="3200" dirty="0">
                <a:latin typeface="Bell MT" panose="02020503060305020303" pitchFamily="18" charset="0"/>
              </a:rPr>
              <a:t> </a:t>
            </a:r>
            <a:r>
              <a:rPr lang="en-GB" sz="3200" dirty="0" err="1">
                <a:latin typeface="Bell MT" panose="02020503060305020303" pitchFamily="18" charset="0"/>
              </a:rPr>
              <a:t>xem</a:t>
            </a:r>
            <a:r>
              <a:rPr lang="en-GB" sz="3200" dirty="0">
                <a:latin typeface="Bell MT" panose="020205030603050203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7_TF56410444_Win32" id="{28F79E5F-1BE5-42C9-A610-CFFA28326A1C}" vid="{D035A384-0AAF-401E-9042-89215ED03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{D3D69BB1-C352-44A4-8A40-CA00DC870C3A}tf56410444_win32</Template>
  <TotalTime>137</TotalTime>
  <Words>194</Words>
  <Application>Microsoft Office PowerPoint</Application>
  <PresentationFormat>Widescreen</PresentationFormat>
  <Paragraphs>48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Baskerville</vt:lpstr>
      <vt:lpstr>Baskerville Old Face</vt:lpstr>
      <vt:lpstr>Bell MT</vt:lpstr>
      <vt:lpstr>Calibri</vt:lpstr>
      <vt:lpstr>Gill Sans Light</vt:lpstr>
      <vt:lpstr>Gill Sans Nova</vt:lpstr>
      <vt:lpstr>Gill Sans Nova Light</vt:lpstr>
      <vt:lpstr>Office Theme</vt:lpstr>
      <vt:lpstr>100 day in python </vt:lpstr>
      <vt:lpstr>Bài 1:</vt:lpstr>
      <vt:lpstr>Bài tập: Các bạn hãy (print) in ra chữ  “hello”</vt:lpstr>
      <vt:lpstr>Các lỗi sai thường gặp:</vt:lpstr>
      <vt:lpstr>100 day in python</vt:lpstr>
      <vt:lpstr>Nếu bạn là sinh viên của khóa học này, bạn sẽ có quyền truy cập vào hơn 56 giờ nội dung video HD,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 day in python </dc:title>
  <dc:creator>Gamer</dc:creator>
  <cp:lastModifiedBy>Gamer</cp:lastModifiedBy>
  <cp:revision>2</cp:revision>
  <dcterms:created xsi:type="dcterms:W3CDTF">2024-05-24T10:43:47Z</dcterms:created>
  <dcterms:modified xsi:type="dcterms:W3CDTF">2024-05-28T15:05:58Z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